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79506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86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0149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38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7312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127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3782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184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261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227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92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94F99-3372-49ED-B3BD-1FF03CE3CF58}" type="datetimeFigureOut">
              <a:rPr lang="id-ID" smtClean="0"/>
              <a:t>04/01/2021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E97D-CCE5-4B8F-89B3-7E8F56AED61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896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146" y="819472"/>
            <a:ext cx="2825552" cy="28255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224" y="3861048"/>
            <a:ext cx="2825552" cy="28255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933056"/>
            <a:ext cx="2736304" cy="27363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864096"/>
            <a:ext cx="2780928" cy="27809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08720"/>
            <a:ext cx="2736304" cy="27363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552" y="3861048"/>
            <a:ext cx="2780928" cy="278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7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Wibisono V</dc:creator>
  <cp:lastModifiedBy>Jeffrey Wibisono V</cp:lastModifiedBy>
  <cp:revision>1</cp:revision>
  <dcterms:created xsi:type="dcterms:W3CDTF">2021-01-04T05:40:45Z</dcterms:created>
  <dcterms:modified xsi:type="dcterms:W3CDTF">2021-01-04T05:47:50Z</dcterms:modified>
</cp:coreProperties>
</file>